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49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938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79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052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2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33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91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45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158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35522-BF7A-461A-9B50-1281E24ED5F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B3B9B-5B27-4675-BD75-4C476524F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7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If You’re Like Everyone Else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6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Into the time we spend working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56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 our mobile devices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23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 our PCs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30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There are WAY too </a:t>
            </a:r>
            <a:br>
              <a:rPr lang="en-US" dirty="0"/>
            </a:br>
            <a:r>
              <a:rPr lang="en-US" dirty="0"/>
              <a:t>many choices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796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All With a Learning Curve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95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And then what happens when you (or your client)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00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Have to get everybody else you’re working with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09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3409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Get, Use, Integrate, Email With Your Shiny New productivity tool?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6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9777" y="195287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But There are Tools Made By Google That are Free to everyone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6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Easy to Use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99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There’s More </a:t>
            </a:r>
            <a:br>
              <a:rPr lang="en-US" dirty="0"/>
            </a:br>
            <a:r>
              <a:rPr lang="en-US" dirty="0"/>
              <a:t>You Have To Do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222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Easy to integrate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44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Once You know </a:t>
            </a:r>
            <a:br>
              <a:rPr lang="en-US" dirty="0"/>
            </a:br>
            <a:r>
              <a:rPr lang="en-US" dirty="0"/>
              <a:t>how to use them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91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You’re Free To be Productive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682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And You now have at your fingertips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Twenty Step By Step Videos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5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Showing You Exactly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004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Use Free Tools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631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 Collaborate With Your Team, Employees or Outsourcers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882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 Communicate Better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741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 Get More Done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381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There’s More</a:t>
            </a:r>
            <a:br>
              <a:rPr lang="en-US" dirty="0"/>
            </a:br>
            <a:r>
              <a:rPr lang="en-US" dirty="0"/>
              <a:t> You Want to Do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72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 Less Time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449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 Less Money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1717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 This Course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436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We’ll Cover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en-US" dirty="0"/>
              <a:t>Training a Team with Google Classroom</a:t>
            </a:r>
          </a:p>
          <a:p>
            <a:r>
              <a:rPr lang="en-US" dirty="0"/>
              <a:t>Voice Typing with Google Docs</a:t>
            </a:r>
          </a:p>
          <a:p>
            <a:r>
              <a:rPr lang="en-US" dirty="0"/>
              <a:t>Video Transcripts with YouTube</a:t>
            </a:r>
          </a:p>
          <a:p>
            <a:r>
              <a:rPr lang="en-US" dirty="0"/>
              <a:t>Internal and External Gmail Hacks</a:t>
            </a:r>
          </a:p>
          <a:p>
            <a:r>
              <a:rPr lang="en-US" dirty="0"/>
              <a:t>Increased Collaboration with Google Calendar</a:t>
            </a:r>
          </a:p>
          <a:p>
            <a:r>
              <a:rPr lang="en-US" dirty="0"/>
              <a:t>Real Time Collaboration with Google Docs</a:t>
            </a:r>
          </a:p>
          <a:p>
            <a:r>
              <a:rPr lang="en-US" dirty="0"/>
              <a:t>Collecting and Collaborating with Google Forms</a:t>
            </a:r>
          </a:p>
          <a:p>
            <a:r>
              <a:rPr lang="en-US" dirty="0"/>
              <a:t>Managing Tasks and Projects with Google Keep</a:t>
            </a:r>
          </a:p>
          <a:p>
            <a:r>
              <a:rPr lang="en-US" dirty="0"/>
              <a:t>Collaborating With Google Hangouts</a:t>
            </a:r>
          </a:p>
          <a:p>
            <a:r>
              <a:rPr lang="en-US" dirty="0"/>
              <a:t>Hangout Hack With YouTube Live</a:t>
            </a:r>
          </a:p>
          <a:p>
            <a:r>
              <a:rPr lang="en-US" dirty="0"/>
              <a:t>Increased Communication with Google Voice</a:t>
            </a:r>
          </a:p>
          <a:p>
            <a:r>
              <a:rPr lang="en-US" dirty="0"/>
              <a:t>Offline Use of Google Docs…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43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Offer Is Only Available For a Limited Time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269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Before We’ll Need to Make Sure It’s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249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Priced (Higher) For the Market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792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 Hit the Buy Now Button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666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 That You Can Start Working With Free Tools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620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Alone or With Your Team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00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There’s More You </a:t>
            </a:r>
            <a:br>
              <a:rPr lang="en-US" dirty="0"/>
            </a:br>
            <a:r>
              <a:rPr lang="en-US" dirty="0"/>
              <a:t>Mean To Do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194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 Get More Out of Your Work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80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More Out of Your Time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326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When You Do That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622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 More Out of Life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324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Hit The Buy Button Now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28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Good News…?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44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There is Plenty of Strategy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85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Lot’s of Pointers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56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And a Set of Tips That Works For Just About Everyone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92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problem is that when we try to fit those tips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75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Office PowerPoint</Application>
  <PresentationFormat>Widescreen</PresentationFormat>
  <Paragraphs>56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Arial</vt:lpstr>
      <vt:lpstr>Calibri</vt:lpstr>
      <vt:lpstr>Calibri Light</vt:lpstr>
      <vt:lpstr>Office Theme</vt:lpstr>
      <vt:lpstr>If You’re Like Everyone Else</vt:lpstr>
      <vt:lpstr>There’s More  You Have To Do</vt:lpstr>
      <vt:lpstr>There’s More  You Want to Do</vt:lpstr>
      <vt:lpstr>There’s More You  Mean To Do</vt:lpstr>
      <vt:lpstr>Good News…?</vt:lpstr>
      <vt:lpstr>There is Plenty of Strategy</vt:lpstr>
      <vt:lpstr>Lot’s of Pointers</vt:lpstr>
      <vt:lpstr>And a Set of Tips That Works For Just About Everyone</vt:lpstr>
      <vt:lpstr>The problem is that when we try to fit those tips</vt:lpstr>
      <vt:lpstr>Into the time we spend working</vt:lpstr>
      <vt:lpstr>On our mobile devices</vt:lpstr>
      <vt:lpstr>On our PCs</vt:lpstr>
      <vt:lpstr>There are WAY too  many choices</vt:lpstr>
      <vt:lpstr>All With a Learning Curve</vt:lpstr>
      <vt:lpstr>And then what happens when you (or your client)</vt:lpstr>
      <vt:lpstr>Have to get everybody else you’re working with</vt:lpstr>
      <vt:lpstr>Get, Use, Integrate, Email With Your Shiny New productivity tool?</vt:lpstr>
      <vt:lpstr>But There are Tools Made By Google That are Free to everyone</vt:lpstr>
      <vt:lpstr>Easy to Use</vt:lpstr>
      <vt:lpstr>Easy to integrate</vt:lpstr>
      <vt:lpstr>Once You know  how to use them</vt:lpstr>
      <vt:lpstr>You’re Free To be Productive</vt:lpstr>
      <vt:lpstr>And You now have at your fingertips</vt:lpstr>
      <vt:lpstr>Twenty Step By Step Videos</vt:lpstr>
      <vt:lpstr>Showing You Exactly</vt:lpstr>
      <vt:lpstr>How to Use Free Tools</vt:lpstr>
      <vt:lpstr>To Collaborate With Your Team, Employees or Outsourcers</vt:lpstr>
      <vt:lpstr>To Communicate Better</vt:lpstr>
      <vt:lpstr>To Get More Done</vt:lpstr>
      <vt:lpstr>In Less Time</vt:lpstr>
      <vt:lpstr>For Less Money</vt:lpstr>
      <vt:lpstr>In This Course</vt:lpstr>
      <vt:lpstr>We’ll Cover</vt:lpstr>
      <vt:lpstr>This Offer Is Only Available For a Limited Time</vt:lpstr>
      <vt:lpstr>Before We’ll Need to Make Sure It’s</vt:lpstr>
      <vt:lpstr>Priced (Higher) For the Market</vt:lpstr>
      <vt:lpstr>So Hit the Buy Now Button</vt:lpstr>
      <vt:lpstr>So That You Can Start Working With Free Tools</vt:lpstr>
      <vt:lpstr>Alone or With Your Team</vt:lpstr>
      <vt:lpstr>To Get More Out of Your Work</vt:lpstr>
      <vt:lpstr>More Out of Your Time</vt:lpstr>
      <vt:lpstr>When You Do That</vt:lpstr>
      <vt:lpstr>Get More Out of Life</vt:lpstr>
      <vt:lpstr>Hit The Buy Button Now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You’re Like Everyone Else</dc:title>
  <dc:creator>charles harper</dc:creator>
  <cp:lastModifiedBy>charles harper</cp:lastModifiedBy>
  <cp:revision>1</cp:revision>
  <dcterms:created xsi:type="dcterms:W3CDTF">2017-09-30T02:30:21Z</dcterms:created>
  <dcterms:modified xsi:type="dcterms:W3CDTF">2017-09-30T02:30:50Z</dcterms:modified>
</cp:coreProperties>
</file>